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79" r:id="rId10"/>
    <p:sldId id="280" r:id="rId11"/>
    <p:sldId id="281" r:id="rId12"/>
    <p:sldId id="266" r:id="rId13"/>
    <p:sldId id="282" r:id="rId14"/>
    <p:sldId id="283" r:id="rId15"/>
    <p:sldId id="268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svg>
</file>

<file path=ppt/media/image13.png>
</file>

<file path=ppt/media/image14.jpg>
</file>

<file path=ppt/media/image15.jpg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95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30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00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7718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75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72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28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94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9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3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09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4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75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88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62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5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36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B0D6E-2D25-4D40-9FF0-892923CE99D2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7FD9E-BB71-4DEE-BA04-EF5753E2F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6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263B7-32C9-4BF2-9E60-A77991275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6376">
            <a:off x="1972961" y="1045524"/>
            <a:ext cx="9448800" cy="18250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Solar System – Viking</a:t>
            </a:r>
            <a:br>
              <a:rPr lang="en-US" dirty="0"/>
            </a:br>
            <a:r>
              <a:rPr lang="en-US" dirty="0"/>
              <a:t>Fun Facts!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8D9CA6-CFAA-4D6D-A707-F04F1074E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0897232">
            <a:off x="2538600" y="4332704"/>
            <a:ext cx="9776258" cy="685800"/>
          </a:xfrm>
        </p:spPr>
        <p:txBody>
          <a:bodyPr/>
          <a:lstStyle/>
          <a:p>
            <a:pPr algn="ctr"/>
            <a:r>
              <a:rPr lang="en-US" dirty="0"/>
              <a:t>This is a document for fun facts that go with each question in my Solar System </a:t>
            </a:r>
            <a:r>
              <a:rPr lang="en-US" dirty="0" err="1"/>
              <a:t>Kahoot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Each slide is for each question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Enjoy!</a:t>
            </a:r>
          </a:p>
        </p:txBody>
      </p:sp>
    </p:spTree>
    <p:extLst>
      <p:ext uri="{BB962C8B-B14F-4D97-AF65-F5344CB8AC3E}">
        <p14:creationId xmlns:p14="http://schemas.microsoft.com/office/powerpoint/2010/main" val="1817123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9-</a:t>
            </a:r>
            <a:br>
              <a:rPr lang="en-US" dirty="0"/>
            </a:br>
            <a:r>
              <a:rPr lang="en-US" sz="3600" i="1" dirty="0"/>
              <a:t>Neptune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148914"/>
            <a:ext cx="5410200" cy="19243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Neptune takes 90,530 Earth Days (248 Earth Years) to complete one orbit around the sun </a:t>
            </a:r>
          </a:p>
        </p:txBody>
      </p:sp>
      <p:pic>
        <p:nvPicPr>
          <p:cNvPr id="5" name="Graphic 4" descr="Earth Globe Americas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25048" y="3148914"/>
            <a:ext cx="3348681" cy="33486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18A41B-18F9-4A47-BC41-D9F6E08E1A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351" y="2876113"/>
            <a:ext cx="5192376" cy="3894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6678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10-</a:t>
            </a:r>
            <a:br>
              <a:rPr lang="en-US" dirty="0"/>
            </a:br>
            <a:r>
              <a:rPr lang="en-US" sz="3600" i="1" dirty="0"/>
              <a:t>Venus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237" y="2644346"/>
            <a:ext cx="5782428" cy="1699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Venuses average temperature 864 degrees Fahrenheit, being almost 100 degrees warmer than Mercury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10" y="4343687"/>
            <a:ext cx="4415035" cy="23615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79CE8-7B0A-432E-B751-A772F3C99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374" y="3231292"/>
            <a:ext cx="3138616" cy="31386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8090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11-</a:t>
            </a:r>
            <a:br>
              <a:rPr lang="en-US" dirty="0"/>
            </a:br>
            <a:r>
              <a:rPr lang="en-US" sz="3600" i="1" dirty="0"/>
              <a:t>Jupiter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622928"/>
            <a:ext cx="5410200" cy="2772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Jupiter is the largest planet in our solar system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If Earth was the size of a grape, Jupiter would be a basketball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Jupiter also has the quickest days In our solar system and, known as Jovian days, each day there is only 10 hours long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1 Jupiter year is 12 Earth years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4" r="19553"/>
          <a:stretch/>
        </p:blipFill>
        <p:spPr>
          <a:xfrm>
            <a:off x="7315201" y="3035503"/>
            <a:ext cx="4003590" cy="37339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52003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12-</a:t>
            </a:r>
            <a:br>
              <a:rPr lang="en-US" dirty="0"/>
            </a:br>
            <a:r>
              <a:rPr lang="en-US" sz="3600" i="1" dirty="0"/>
              <a:t>Venus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237" y="2644346"/>
            <a:ext cx="5782428" cy="16993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Venuses atmosphere consists of mainly Sulfuric Acid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The Surface is about 80% of smooth volcanic plains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There is evidence of very recent volcanic Activity too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10" y="4343687"/>
            <a:ext cx="4415035" cy="23615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79CE8-7B0A-432E-B751-A772F3C99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374" y="3231292"/>
            <a:ext cx="3138616" cy="31386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71924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13-</a:t>
            </a:r>
            <a:br>
              <a:rPr lang="en-US" dirty="0"/>
            </a:br>
            <a:r>
              <a:rPr lang="en-US" sz="3600" i="1" dirty="0"/>
              <a:t>Uranus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1792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Uranus is tilted about 98 degrees on its axis, making the planet literally sideways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This also cause the planet to have interesting seasons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90" y="2499772"/>
            <a:ext cx="5254919" cy="3941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64340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>
                <a:solidFill>
                  <a:srgbClr val="FFFFFF"/>
                </a:solidFill>
              </a:rPr>
              <a:t>Question 14-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100" i="1" dirty="0">
                <a:solidFill>
                  <a:srgbClr val="FFFFFF"/>
                </a:solidFill>
              </a:rPr>
              <a:t>A planet mainly composed of Hydrogen and Helium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1487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Gas giants are planets that are mainly composed of Hydrogen and Helium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67385"/>
            <a:ext cx="6096000" cy="34289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7307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>
                <a:solidFill>
                  <a:srgbClr val="FFFFFF"/>
                </a:solidFill>
              </a:rPr>
              <a:t>Question 15-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100" i="1" dirty="0">
                <a:solidFill>
                  <a:srgbClr val="FFFFFF"/>
                </a:solidFill>
              </a:rPr>
              <a:t>A planet mainly composed of heavier elements than hydrogen and Helium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21265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Ice giants are planets that are mainly composed elements heavier than Hydrogen and Helium, such as Oxygen, Carbon, Nitrogen and sulfur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3DF769-0A26-430F-85DE-46E2ABA3D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124" y="2843289"/>
            <a:ext cx="4893275" cy="36699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1014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>
                <a:solidFill>
                  <a:srgbClr val="FFFFFF"/>
                </a:solidFill>
              </a:rPr>
              <a:t>Question 16-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600" i="1" dirty="0">
                <a:solidFill>
                  <a:srgbClr val="FFFFFF"/>
                </a:solidFill>
              </a:rPr>
              <a:t>Jupiter &amp; Saturn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313258"/>
            <a:ext cx="5410200" cy="25372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Jupiter is made of Hydrogen and Helium while Saturn is mainly made of metal and liquid Hydrogen and liquid Helium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Since Uranus and Neptune both happen to be mainly made of Hydrogen and Helium along with their ices, they are technically considered Gas giants as well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897" y="4422072"/>
            <a:ext cx="4333103" cy="24373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3DF769-0A26-430F-85DE-46E2ABA3D4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040" y="2290120"/>
            <a:ext cx="4074251" cy="22917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90263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>
                <a:solidFill>
                  <a:srgbClr val="FFFFFF"/>
                </a:solidFill>
              </a:rPr>
              <a:t>Question 17-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600" i="1" dirty="0">
                <a:solidFill>
                  <a:srgbClr val="FFFFFF"/>
                </a:solidFill>
              </a:rPr>
              <a:t>Uranus &amp; Neptune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677165"/>
            <a:ext cx="5410200" cy="14869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Uranus and Neptune are both mainly made of Hydrogen, Helium, Water ice, Ammonia ice and Methane ice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174" y="4420630"/>
            <a:ext cx="3249826" cy="24373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3DF769-0A26-430F-85DE-46E2ABA3D4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83117"/>
            <a:ext cx="3055688" cy="22917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60832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18-</a:t>
            </a:r>
            <a:br>
              <a:rPr lang="en-US" dirty="0"/>
            </a:br>
            <a:r>
              <a:rPr lang="en-US" sz="3600" i="1" dirty="0"/>
              <a:t>4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87875"/>
            <a:ext cx="5410200" cy="237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Saturn may have the most notable rings, but it isn’t the only planet with them. Jupiter, Uranus and Neptune also have rings, but they’re quite thin, making harder to see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324" y="2132896"/>
            <a:ext cx="5254919" cy="29558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C815F-556B-4323-849F-42E417E68C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8312"/>
            <a:ext cx="3669789" cy="20642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ED9DC6-2DC3-4036-A635-3F5FE218F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55" y="4978040"/>
            <a:ext cx="2459369" cy="1844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3679D9-05D0-4F6C-9457-B1B68A9AF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930" y="5124221"/>
            <a:ext cx="2311706" cy="17337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57073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1-</a:t>
            </a:r>
            <a:br>
              <a:rPr lang="en-US" dirty="0"/>
            </a:br>
            <a:r>
              <a:rPr lang="en-US" sz="3600" i="1" dirty="0"/>
              <a:t>8 Planets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5410200" cy="445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8 planets in our solar system</a:t>
            </a:r>
          </a:p>
          <a:p>
            <a:r>
              <a:rPr lang="en-US" dirty="0"/>
              <a:t>Mercury</a:t>
            </a:r>
          </a:p>
          <a:p>
            <a:r>
              <a:rPr lang="en-US" dirty="0"/>
              <a:t>Venus</a:t>
            </a:r>
          </a:p>
          <a:p>
            <a:r>
              <a:rPr lang="en-US" dirty="0"/>
              <a:t>Earth</a:t>
            </a:r>
          </a:p>
          <a:p>
            <a:r>
              <a:rPr lang="en-US" dirty="0"/>
              <a:t>Mars</a:t>
            </a:r>
          </a:p>
          <a:p>
            <a:r>
              <a:rPr lang="en-US" dirty="0"/>
              <a:t>Jupiter</a:t>
            </a:r>
          </a:p>
          <a:p>
            <a:r>
              <a:rPr lang="en-US" dirty="0"/>
              <a:t>Saturn</a:t>
            </a:r>
          </a:p>
          <a:p>
            <a:r>
              <a:rPr lang="en-US" dirty="0"/>
              <a:t>Uranus</a:t>
            </a:r>
          </a:p>
          <a:p>
            <a:r>
              <a:rPr lang="en-US" dirty="0"/>
              <a:t>Neptune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048" y="3148914"/>
            <a:ext cx="3348681" cy="33486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77745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19-</a:t>
            </a:r>
            <a:br>
              <a:rPr lang="en-US" dirty="0"/>
            </a:br>
            <a:r>
              <a:rPr lang="en-US" sz="3600" i="1" dirty="0"/>
              <a:t>Uranus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1217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Uranus has 13 rings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However, because of it’s axis, the rings go around the planet vertically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90" y="2499772"/>
            <a:ext cx="5254919" cy="3941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99309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20-</a:t>
            </a:r>
            <a:br>
              <a:rPr lang="en-US" dirty="0"/>
            </a:br>
            <a:r>
              <a:rPr lang="en-US" sz="3600" i="1" dirty="0"/>
              <a:t>Jupiter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24363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Jupiter has 79 moons, most likely due to Jupiter's very strong gravity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63 of these moons are less 10 kilometers (6 miles) in diameter, and only 51 have been named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4" r="19553"/>
          <a:stretch/>
        </p:blipFill>
        <p:spPr>
          <a:xfrm>
            <a:off x="7298726" y="2714227"/>
            <a:ext cx="4003590" cy="37339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70207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20-</a:t>
            </a:r>
            <a:br>
              <a:rPr lang="en-US" dirty="0"/>
            </a:br>
            <a:r>
              <a:rPr lang="en-US" sz="3600" i="1" dirty="0"/>
              <a:t>The Milky Way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24363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Our Solar System is in the Milky Way Galaxy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Our Solar System is probably less than 1% of the whole Galaxy, so we have much to explore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Andromeda is the closest Galaxy to ours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094" y="3870543"/>
            <a:ext cx="5782906" cy="2987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8D95BA-C253-4377-B5A3-01D8212CD21B}"/>
              </a:ext>
            </a:extLst>
          </p:cNvPr>
          <p:cNvSpPr txBox="1"/>
          <p:nvPr/>
        </p:nvSpPr>
        <p:spPr>
          <a:xfrm>
            <a:off x="0" y="6273225"/>
            <a:ext cx="541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</a:t>
            </a:r>
            <a:r>
              <a:rPr lang="en-US" sz="1400" dirty="0">
                <a:latin typeface="Arial Rounded MT Bold" panose="020F0704030504030204" pitchFamily="34" charset="0"/>
              </a:rPr>
              <a:t>.</a:t>
            </a:r>
            <a:r>
              <a:rPr lang="en-US" sz="1400" dirty="0"/>
              <a:t>s, if you understood the ‘</a:t>
            </a:r>
            <a:r>
              <a:rPr lang="en-US" sz="1400" dirty="0" err="1"/>
              <a:t>Sanghelios</a:t>
            </a:r>
            <a:r>
              <a:rPr lang="en-US" sz="1400" dirty="0"/>
              <a:t>’ reference, you are an amazing person</a:t>
            </a:r>
          </a:p>
        </p:txBody>
      </p:sp>
    </p:spTree>
    <p:extLst>
      <p:ext uri="{BB962C8B-B14F-4D97-AF65-F5344CB8AC3E}">
        <p14:creationId xmlns:p14="http://schemas.microsoft.com/office/powerpoint/2010/main" val="3330999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19-</a:t>
            </a:r>
            <a:br>
              <a:rPr lang="en-US" dirty="0"/>
            </a:br>
            <a:r>
              <a:rPr lang="en-US" sz="3600" i="1" dirty="0"/>
              <a:t>YUR-UH-NIS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429000"/>
            <a:ext cx="5410200" cy="15796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Come on people</a:t>
            </a:r>
            <a:r>
              <a:rPr lang="en-US" sz="2400" dirty="0">
                <a:latin typeface="Arial Rounded MT Bold" panose="020F0704030504030204" pitchFamily="34" charset="0"/>
              </a:rPr>
              <a:t>…</a:t>
            </a:r>
            <a:r>
              <a:rPr lang="en-US" sz="2400" dirty="0"/>
              <a:t> it’s so simple</a:t>
            </a:r>
            <a:r>
              <a:rPr lang="en-US" sz="2400" dirty="0">
                <a:latin typeface="Arial Rounded MT Bold" panose="020F0704030504030204" pitchFamily="34" charset="0"/>
              </a:rPr>
              <a:t>. </a:t>
            </a:r>
            <a:r>
              <a:rPr lang="en-US" sz="2400" dirty="0"/>
              <a:t>YUR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UH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NIS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Why would someone even name a planet that? Just, no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Stop it</a:t>
            </a:r>
            <a:r>
              <a:rPr lang="en-US" sz="2400" dirty="0">
                <a:latin typeface="Arial Rounded MT Bold" panose="020F0704030504030204" pitchFamily="34" charset="0"/>
              </a:rPr>
              <a:t>.</a:t>
            </a:r>
            <a:r>
              <a:rPr lang="en-US" sz="2400" dirty="0"/>
              <a:t> Fix yourself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90" y="2499772"/>
            <a:ext cx="5254919" cy="3941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63324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2-</a:t>
            </a:r>
            <a:br>
              <a:rPr lang="en-US" dirty="0"/>
            </a:br>
            <a:r>
              <a:rPr lang="en-US" sz="3600" i="1" dirty="0"/>
              <a:t>Pluto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337559"/>
            <a:ext cx="5410200" cy="15783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2006, the International Astronomical Union (IAU) classified Pluto as a dwarf planet, due to the discovery of other similar objects that weren’t considered planets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804" y="2973859"/>
            <a:ext cx="5844196" cy="38841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5414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3-</a:t>
            </a:r>
            <a:br>
              <a:rPr lang="en-US" dirty="0"/>
            </a:br>
            <a:r>
              <a:rPr lang="en-US" sz="3600" i="1" dirty="0"/>
              <a:t>Roman Gods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767988"/>
            <a:ext cx="5410200" cy="6639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All the planets, except one planet was named after Roman Gods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330" y="2625812"/>
            <a:ext cx="5642919" cy="4232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08389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4-</a:t>
            </a:r>
            <a:br>
              <a:rPr lang="en-US" dirty="0"/>
            </a:br>
            <a:r>
              <a:rPr lang="en-US" sz="3600" i="1" dirty="0"/>
              <a:t>Venus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237" y="2797598"/>
            <a:ext cx="5782428" cy="1546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Venus is the second-brightest natural object in our night sky, after the moon and can seen during daylight as well, but only rarely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10" y="4343687"/>
            <a:ext cx="4415035" cy="23615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79CE8-7B0A-432E-B751-A772F3C99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374" y="3231292"/>
            <a:ext cx="3138616" cy="31386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4458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5-</a:t>
            </a:r>
            <a:br>
              <a:rPr lang="en-US" dirty="0"/>
            </a:br>
            <a:r>
              <a:rPr lang="en-US" sz="3600" i="1" dirty="0"/>
              <a:t>Uranus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722193"/>
            <a:ext cx="5410200" cy="1413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Uranus was named after the Greek God of the Sky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He is however connected to the Roman Gods, associated with the Roman God Caelus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490" y="2499772"/>
            <a:ext cx="5254919" cy="3941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83788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6-</a:t>
            </a:r>
            <a:br>
              <a:rPr lang="en-US" dirty="0"/>
            </a:br>
            <a:r>
              <a:rPr lang="en-US" sz="3600" i="1" dirty="0"/>
              <a:t>Mercury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148914"/>
            <a:ext cx="5410200" cy="13724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Mercury is the closest to the sun, making it very much scorched by the sun and making the terrain very similar to that of our moon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981" y="3509319"/>
            <a:ext cx="3348681" cy="33486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49EA7-F6BF-4503-9A39-EED357F39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764" y="4112087"/>
            <a:ext cx="3661217" cy="27459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44134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7-</a:t>
            </a:r>
            <a:br>
              <a:rPr lang="en-US" dirty="0"/>
            </a:br>
            <a:r>
              <a:rPr lang="en-US" sz="3600" i="1" dirty="0"/>
              <a:t>Neptune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898895"/>
            <a:ext cx="5410200" cy="19243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Neptune is the farthest from our sun (not including dwarf planets), being almost 3 billion miles away from the sun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It is also the coldest planet, being -330 degrees Fahrenheit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</a:t>
            </a:r>
          </a:p>
        </p:txBody>
      </p:sp>
      <p:pic>
        <p:nvPicPr>
          <p:cNvPr id="5" name="Graphic 4" descr="Earth Globe Americas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25048" y="3148914"/>
            <a:ext cx="3348681" cy="33486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18A41B-18F9-4A47-BC41-D9F6E08E1A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351" y="2876113"/>
            <a:ext cx="5192376" cy="3894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38590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CAB-84BC-4644-B177-EB20D7AF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/>
              <a:t>Question 8-</a:t>
            </a:r>
            <a:br>
              <a:rPr lang="en-US" dirty="0"/>
            </a:br>
            <a:r>
              <a:rPr lang="en-US" sz="3600" i="1" dirty="0"/>
              <a:t>Venus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C0522-81AA-415C-ACC7-E1B981357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237" y="2644346"/>
            <a:ext cx="5782428" cy="1699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Venus takes 243 Earth days to complete one rotation on its axis</a:t>
            </a:r>
            <a:r>
              <a:rPr lang="en-US" dirty="0">
                <a:latin typeface="Arial Rounded MT Bold" panose="020F0704030504030204" pitchFamily="34" charset="0"/>
              </a:rPr>
              <a:t>.</a:t>
            </a:r>
            <a:r>
              <a:rPr lang="en-US" dirty="0"/>
              <a:t> Since it takes 225 Earth Days to complete one year, this means that years are quicker than days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4F4BFFA-3EB5-4DC5-A403-E58FEB06C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10" y="4343687"/>
            <a:ext cx="4415035" cy="23615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E79CE8-7B0A-432E-B751-A772F3C99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374" y="3231292"/>
            <a:ext cx="3138616" cy="31386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6108153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Solar System">
      <a:dk1>
        <a:srgbClr val="FFFFFF"/>
      </a:dk1>
      <a:lt1>
        <a:srgbClr val="0D0026"/>
      </a:lt1>
      <a:dk2>
        <a:srgbClr val="422C1F"/>
      </a:dk2>
      <a:lt2>
        <a:srgbClr val="DED2BC"/>
      </a:lt2>
      <a:accent1>
        <a:srgbClr val="422C1F"/>
      </a:accent1>
      <a:accent2>
        <a:srgbClr val="548235"/>
      </a:accent2>
      <a:accent3>
        <a:srgbClr val="8AB6DD"/>
      </a:accent3>
      <a:accent4>
        <a:srgbClr val="AEAEAE"/>
      </a:accent4>
      <a:accent5>
        <a:srgbClr val="002157"/>
      </a:accent5>
      <a:accent6>
        <a:srgbClr val="FFFF00"/>
      </a:accent6>
      <a:hlink>
        <a:srgbClr val="00B050"/>
      </a:hlink>
      <a:folHlink>
        <a:srgbClr val="954F72"/>
      </a:folHlink>
    </a:clrScheme>
    <a:fontScheme name="Custom 1">
      <a:majorFont>
        <a:latin typeface="Bauhaus 93"/>
        <a:ea typeface=""/>
        <a:cs typeface=""/>
      </a:majorFont>
      <a:minorFont>
        <a:latin typeface="MV Boli"/>
        <a:ea typeface=""/>
        <a:cs typeface="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154</TotalTime>
  <Words>702</Words>
  <Application>Microsoft Office PowerPoint</Application>
  <PresentationFormat>Widescreen</PresentationFormat>
  <Paragraphs>55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Arial Rounded MT Bold</vt:lpstr>
      <vt:lpstr>Bauhaus 93</vt:lpstr>
      <vt:lpstr>MV Boli</vt:lpstr>
      <vt:lpstr>Vapor Trail</vt:lpstr>
      <vt:lpstr>The Solar System – Viking Fun Facts!</vt:lpstr>
      <vt:lpstr>Question 1- 8 Planets</vt:lpstr>
      <vt:lpstr>Question 2- Pluto</vt:lpstr>
      <vt:lpstr>Question 3- Roman Gods</vt:lpstr>
      <vt:lpstr>Question 4- Venus</vt:lpstr>
      <vt:lpstr>Question 5- Uranus</vt:lpstr>
      <vt:lpstr>Question 6- Mercury</vt:lpstr>
      <vt:lpstr>Question 7- Neptune</vt:lpstr>
      <vt:lpstr>Question 8- Venus</vt:lpstr>
      <vt:lpstr>Question 9- Neptune</vt:lpstr>
      <vt:lpstr>Question 10- Venus</vt:lpstr>
      <vt:lpstr>Question 11- Jupiter</vt:lpstr>
      <vt:lpstr>Question 12- Venus</vt:lpstr>
      <vt:lpstr>Question 13- Uranus</vt:lpstr>
      <vt:lpstr>Question 14- A planet mainly composed of Hydrogen and Helium</vt:lpstr>
      <vt:lpstr>Question 15- A planet mainly composed of heavier elements than hydrogen and Helium</vt:lpstr>
      <vt:lpstr>Question 16- Jupiter &amp; Saturn</vt:lpstr>
      <vt:lpstr>Question 17- Uranus &amp; Neptune</vt:lpstr>
      <vt:lpstr>Question 18- 4</vt:lpstr>
      <vt:lpstr>Question 19- Uranus</vt:lpstr>
      <vt:lpstr>Question 20- Jupiter</vt:lpstr>
      <vt:lpstr>Question 20- The Milky Way</vt:lpstr>
      <vt:lpstr>Question 19- YUR-UH-NIS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Solar System – Viking Fun Facts!</dc:title>
  <dc:creator>Joshua Anderson</dc:creator>
  <cp:lastModifiedBy>Joshua Anderson</cp:lastModifiedBy>
  <cp:revision>14</cp:revision>
  <dcterms:created xsi:type="dcterms:W3CDTF">2018-07-25T02:17:34Z</dcterms:created>
  <dcterms:modified xsi:type="dcterms:W3CDTF">2018-07-25T04:52:07Z</dcterms:modified>
</cp:coreProperties>
</file>

<file path=docProps/thumbnail.jpeg>
</file>